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71DA2-6605-4CFD-B5CB-FE301FB99E24}" v="1" dt="2021-04-08T18:40:04.828"/>
  </p1510:revLst>
</p1510:revInfo>
</file>

<file path=ppt/tableStyles.xml><?xml version="1.0" encoding="utf-8"?>
<a:tblStyleLst xmlns:a="http://schemas.openxmlformats.org/drawingml/2006/main" def="{0C5687B4-4403-4240-9DA4-583053F9DF5C}">
  <a:tblStyle styleId="{0C5687B4-4403-4240-9DA4-583053F9DF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ccessmars.withgoogle.com/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www.cbc.ca/kidscbc2/content/games/rocket-rescue/index.html" TargetMode="External"/><Relationship Id="rId26" Type="http://schemas.openxmlformats.org/officeDocument/2006/relationships/image" Target="../media/image12.png"/><Relationship Id="rId3" Type="http://schemas.openxmlformats.org/officeDocument/2006/relationships/image" Target="../media/image1.jpg"/><Relationship Id="rId21" Type="http://schemas.openxmlformats.org/officeDocument/2006/relationships/hyperlink" Target="https://www.youtube.com/watch?v=-8wHtjANtPk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youtu.be/MZffhapfOgg" TargetMode="External"/><Relationship Id="rId17" Type="http://schemas.openxmlformats.org/officeDocument/2006/relationships/image" Target="../media/image8.png"/><Relationship Id="rId25" Type="http://schemas.openxmlformats.org/officeDocument/2006/relationships/hyperlink" Target="https://www.youtube.com/watch?v=I8yn92dVxDY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watch?time_continue=1&amp;v=o8TssbmY-GM&amp;feature=emb_logo" TargetMode="External"/><Relationship Id="rId20" Type="http://schemas.openxmlformats.org/officeDocument/2006/relationships/hyperlink" Target="https://youtu.be/zR3Igc3Rhf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tellarium-web.org/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hyperlink" Target="https://www.drawinghowtodraw.com/stepbystepdrawinglessons/wp-content/uploads/2016/06/01-roll-a-scene.jpg" TargetMode="External"/><Relationship Id="rId10" Type="http://schemas.openxmlformats.org/officeDocument/2006/relationships/hyperlink" Target="https://www.deepspacesparkle.com/rocket-and-space-art-collage-for-kids/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youtu.be/aLWFcwzFetA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youtu.be/9XC7K5ynLFE" TargetMode="External"/><Relationship Id="rId22" Type="http://schemas.openxmlformats.org/officeDocument/2006/relationships/image" Target="../media/image10.png"/><Relationship Id="rId2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4900" y="179250"/>
            <a:ext cx="2126251" cy="106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2000" y="1242377"/>
            <a:ext cx="1162901" cy="11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8125" y="2457263"/>
            <a:ext cx="1059801" cy="106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66175" y="4251100"/>
            <a:ext cx="739951" cy="5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68125" y="3739175"/>
            <a:ext cx="1593011" cy="1162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" name="Google Shape;59;p13"/>
          <p:cNvGraphicFramePr/>
          <p:nvPr/>
        </p:nvGraphicFramePr>
        <p:xfrm>
          <a:off x="104475" y="98825"/>
          <a:ext cx="5265000" cy="1350125"/>
        </p:xfrm>
        <a:graphic>
          <a:graphicData uri="http://schemas.openxmlformats.org/drawingml/2006/table">
            <a:tbl>
              <a:tblPr>
                <a:noFill/>
                <a:tableStyleId>{0C5687B4-4403-4240-9DA4-583053F9DF5C}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0" name="Google Shape;60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06125" y="146800"/>
            <a:ext cx="1259238" cy="12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18051" y="1502425"/>
            <a:ext cx="807151" cy="80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210475" y="4512725"/>
            <a:ext cx="288724" cy="2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20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027075" y="3951550"/>
            <a:ext cx="431726" cy="4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107350" y="141741"/>
            <a:ext cx="1259250" cy="126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13312" y="2248108"/>
            <a:ext cx="1259250" cy="120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08580" y="146069"/>
            <a:ext cx="1259250" cy="125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descr="space suit reading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08575" y="1917525"/>
            <a:ext cx="3133000" cy="31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Jovel</dc:creator>
  <cp:lastModifiedBy>Jovel, Alexis</cp:lastModifiedBy>
  <cp:revision>1</cp:revision>
  <dcterms:modified xsi:type="dcterms:W3CDTF">2021-04-08T18:40:31Z</dcterms:modified>
</cp:coreProperties>
</file>